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3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7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8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4371"/>
            <a:ext cx="12192000" cy="295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18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9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0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9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3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3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4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B6BE1-6C9B-4170-B443-34A66D2C325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70402-DED1-402D-8FF9-0E32226C2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1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:\Users\Mazinet Rayaneh LTD\Desktop\طراحی در سی 2\besmellah-16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688" b="8499"/>
          <a:stretch>
            <a:fillRect/>
          </a:stretch>
        </p:blipFill>
        <p:spPr bwMode="auto">
          <a:xfrm>
            <a:off x="0" y="-193183"/>
            <a:ext cx="12192000" cy="731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73435" y="5449657"/>
            <a:ext cx="6284889" cy="939197"/>
          </a:xfrm>
        </p:spPr>
        <p:txBody>
          <a:bodyPr/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Titr" panose="00000700000000000000" pitchFamily="2" charset="-78"/>
              </a:rPr>
              <a:t>اولین همایش ملی مدار معلمی</a:t>
            </a:r>
            <a:endParaRPr lang="en-US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164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216127"/>
            <a:ext cx="10559603" cy="1299806"/>
          </a:xfrm>
        </p:spPr>
        <p:txBody>
          <a:bodyPr/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عنوان مقاله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1689"/>
            <a:ext cx="10515600" cy="2635273"/>
          </a:xfrm>
        </p:spPr>
        <p:txBody>
          <a:bodyPr/>
          <a:lstStyle/>
          <a:p>
            <a:pPr algn="r" rtl="1"/>
            <a:r>
              <a:rPr lang="fa-IR" dirty="0">
                <a:cs typeface="B Zar" panose="00000400000000000000" pitchFamily="2" charset="-78"/>
              </a:rPr>
              <a:t>حداکثر </a:t>
            </a:r>
            <a:r>
              <a:rPr lang="fa-IR" dirty="0" smtClean="0">
                <a:cs typeface="B Zar" panose="00000400000000000000" pitchFamily="2" charset="-78"/>
              </a:rPr>
              <a:t>1 </a:t>
            </a:r>
            <a:r>
              <a:rPr lang="fa-IR" dirty="0">
                <a:cs typeface="B Zar" panose="00000400000000000000" pitchFamily="2" charset="-78"/>
              </a:rPr>
              <a:t>صفحه </a:t>
            </a:r>
            <a:endParaRPr lang="en-US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078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6126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3600" dirty="0">
                <a:cs typeface="B Titr" panose="00000700000000000000" pitchFamily="2" charset="-78"/>
              </a:rPr>
              <a:t>مقدمه و بیان مسئله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1689"/>
            <a:ext cx="10515600" cy="2635273"/>
          </a:xfrm>
        </p:spPr>
        <p:txBody>
          <a:bodyPr/>
          <a:lstStyle/>
          <a:p>
            <a:pPr algn="r" rtl="1"/>
            <a:r>
              <a:rPr lang="fa-IR" dirty="0" smtClean="0">
                <a:cs typeface="B Zar" panose="00000400000000000000" pitchFamily="2" charset="-78"/>
              </a:rPr>
              <a:t>حداکثر 2 صفحه </a:t>
            </a:r>
            <a:endParaRPr lang="en-US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19457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6126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3600" dirty="0">
                <a:cs typeface="B Titr" panose="00000700000000000000" pitchFamily="2" charset="-78"/>
              </a:rPr>
              <a:t>اهداف و سوالات (فرضیه </a:t>
            </a:r>
            <a:r>
              <a:rPr lang="fa-IR" sz="3600" dirty="0" smtClean="0">
                <a:cs typeface="B Titr" panose="00000700000000000000" pitchFamily="2" charset="-78"/>
              </a:rPr>
              <a:t>های) </a:t>
            </a:r>
            <a:r>
              <a:rPr lang="fa-IR" sz="3600" dirty="0" smtClean="0">
                <a:cs typeface="B Titr" panose="00000700000000000000" pitchFamily="2" charset="-78"/>
              </a:rPr>
              <a:t>پژوهش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1689"/>
            <a:ext cx="10515600" cy="2635273"/>
          </a:xfrm>
        </p:spPr>
        <p:txBody>
          <a:bodyPr/>
          <a:lstStyle/>
          <a:p>
            <a:pPr algn="r" rtl="1"/>
            <a:r>
              <a:rPr lang="fa-IR" dirty="0">
                <a:cs typeface="B Zar" panose="00000400000000000000" pitchFamily="2" charset="-78"/>
              </a:rPr>
              <a:t>حداکثر 2 صفحه </a:t>
            </a:r>
            <a:endParaRPr lang="en-US" dirty="0"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endParaRPr lang="en-US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8034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6126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3600" dirty="0">
                <a:cs typeface="B Titr" panose="00000700000000000000" pitchFamily="2" charset="-78"/>
              </a:rPr>
              <a:t>یافته </a:t>
            </a:r>
            <a:r>
              <a:rPr lang="fa-IR" sz="3600" dirty="0" smtClean="0">
                <a:cs typeface="B Titr" panose="00000700000000000000" pitchFamily="2" charset="-78"/>
              </a:rPr>
              <a:t>های پژوهش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1689"/>
            <a:ext cx="10515600" cy="2635273"/>
          </a:xfrm>
        </p:spPr>
        <p:txBody>
          <a:bodyPr/>
          <a:lstStyle/>
          <a:p>
            <a:pPr algn="r" rtl="1"/>
            <a:r>
              <a:rPr lang="fa-IR" dirty="0">
                <a:cs typeface="B Zar" panose="00000400000000000000" pitchFamily="2" charset="-78"/>
              </a:rPr>
              <a:t>حداکثر 2 صفحه </a:t>
            </a:r>
            <a:endParaRPr lang="en-US" dirty="0"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endParaRPr lang="en-US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48586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6126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3600" dirty="0" smtClean="0">
                <a:cs typeface="B Titr" panose="00000700000000000000" pitchFamily="2" charset="-78"/>
              </a:rPr>
              <a:t>بحث و نتیجه گیری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1689"/>
            <a:ext cx="10515600" cy="2635273"/>
          </a:xfrm>
        </p:spPr>
        <p:txBody>
          <a:bodyPr/>
          <a:lstStyle/>
          <a:p>
            <a:pPr algn="r" rtl="1"/>
            <a:r>
              <a:rPr lang="fa-IR" dirty="0">
                <a:cs typeface="B Zar" panose="00000400000000000000" pitchFamily="2" charset="-78"/>
              </a:rPr>
              <a:t>حداکثر 2 صفحه </a:t>
            </a:r>
            <a:endParaRPr lang="en-US" dirty="0"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endParaRPr lang="en-US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87436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6126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>
                <a:cs typeface="B Titr" panose="00000700000000000000" pitchFamily="2" charset="-78"/>
              </a:rPr>
              <a:t>پیشنهادهای برخاسته از نتایج پژوهش</a:t>
            </a: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1689"/>
            <a:ext cx="10515600" cy="2635273"/>
          </a:xfrm>
        </p:spPr>
        <p:txBody>
          <a:bodyPr/>
          <a:lstStyle/>
          <a:p>
            <a:pPr algn="r" rtl="1"/>
            <a:r>
              <a:rPr lang="fa-IR" dirty="0">
                <a:cs typeface="B Zar" panose="00000400000000000000" pitchFamily="2" charset="-78"/>
              </a:rPr>
              <a:t>حداکثر </a:t>
            </a:r>
            <a:r>
              <a:rPr lang="fa-IR" dirty="0" smtClean="0">
                <a:cs typeface="B Zar" panose="00000400000000000000" pitchFamily="2" charset="-78"/>
              </a:rPr>
              <a:t>1 صفحه </a:t>
            </a:r>
            <a:endParaRPr lang="en-US" dirty="0">
              <a:cs typeface="B Zar" panose="00000400000000000000" pitchFamily="2" charset="-78"/>
            </a:endParaRPr>
          </a:p>
          <a:p>
            <a:pPr algn="r" rtl="1"/>
            <a:endParaRPr lang="en-US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304103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49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 Titr</vt:lpstr>
      <vt:lpstr>B Zar</vt:lpstr>
      <vt:lpstr>Calibri</vt:lpstr>
      <vt:lpstr>Calibri Light</vt:lpstr>
      <vt:lpstr>Office Theme</vt:lpstr>
      <vt:lpstr>اولین همایش ملی مدار معلمی</vt:lpstr>
      <vt:lpstr>عنوان مقاله</vt:lpstr>
      <vt:lpstr>مقدمه و بیان مسئله</vt:lpstr>
      <vt:lpstr>اهداف و سوالات (فرضیه های) پژوهش</vt:lpstr>
      <vt:lpstr>یافته های پژوهش</vt:lpstr>
      <vt:lpstr>بحث و نتیجه گیری</vt:lpstr>
      <vt:lpstr>پیشنهادهای برخاسته از نتایج پژوهش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zendegi</dc:creator>
  <cp:lastModifiedBy>TECHNOLAND-PC</cp:lastModifiedBy>
  <cp:revision>14</cp:revision>
  <dcterms:created xsi:type="dcterms:W3CDTF">2024-08-28T08:55:43Z</dcterms:created>
  <dcterms:modified xsi:type="dcterms:W3CDTF">2024-08-28T13:29:35Z</dcterms:modified>
</cp:coreProperties>
</file>